
<file path=[Content_Types].xml><?xml version="1.0" encoding="utf-8"?>
<Types xmlns="http://schemas.openxmlformats.org/package/2006/content-types">
  <Default Extension="glb" ContentType="model/gltf.binary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sldIdLst>
    <p:sldId id="256" r:id="rId2"/>
    <p:sldId id="258" r:id="rId3"/>
    <p:sldId id="257" r:id="rId4"/>
    <p:sldId id="260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9015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972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6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22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763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966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956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47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671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383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84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08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24" r:id="rId6"/>
    <p:sldLayoutId id="2147483720" r:id="rId7"/>
    <p:sldLayoutId id="2147483721" r:id="rId8"/>
    <p:sldLayoutId id="2147483722" r:id="rId9"/>
    <p:sldLayoutId id="2147483723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cooling-soft-drinks-coke-break-time-652938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F63256-F814-4048-ADF9-9CB0BF1F1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4110127" y="745571"/>
            <a:ext cx="8081873" cy="5366868"/>
          </a:xfrm>
          <a:custGeom>
            <a:avLst/>
            <a:gdLst>
              <a:gd name="connsiteX0" fmla="*/ 0 w 8081873"/>
              <a:gd name="connsiteY0" fmla="*/ 0 h 6858000"/>
              <a:gd name="connsiteX1" fmla="*/ 8081873 w 8081873"/>
              <a:gd name="connsiteY1" fmla="*/ 0 h 6858000"/>
              <a:gd name="connsiteX2" fmla="*/ 8081873 w 8081873"/>
              <a:gd name="connsiteY2" fmla="*/ 6858000 h 6858000"/>
              <a:gd name="connsiteX3" fmla="*/ 0 w 8081873"/>
              <a:gd name="connsiteY3" fmla="*/ 6858000 h 6858000"/>
              <a:gd name="connsiteX4" fmla="*/ 68897 w 8081873"/>
              <a:gd name="connsiteY4" fmla="*/ 6734633 h 6858000"/>
              <a:gd name="connsiteX5" fmla="*/ 848920 w 8081873"/>
              <a:gd name="connsiteY5" fmla="*/ 3429000 h 6858000"/>
              <a:gd name="connsiteX6" fmla="*/ 68897 w 8081873"/>
              <a:gd name="connsiteY6" fmla="*/ 1233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2DF363-D196-42DF-81CC-4E54FA09277E}"/>
              </a:ext>
            </a:extLst>
          </p:cNvPr>
          <p:cNvSpPr txBox="1"/>
          <p:nvPr/>
        </p:nvSpPr>
        <p:spPr>
          <a:xfrm>
            <a:off x="477980" y="1122363"/>
            <a:ext cx="4271301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 latinLnBrk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4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cs"/>
              </a:rPr>
              <a:t>기숙사 창문 틀</a:t>
            </a:r>
            <a:endParaRPr lang="en-US" altLang="ko-KR" sz="44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+mj-cs"/>
            </a:endParaRPr>
          </a:p>
          <a:p>
            <a:pPr latinLnBrk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4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cs"/>
              </a:rPr>
              <a:t>떨어질까 무서운 음료수 </a:t>
            </a:r>
            <a:endParaRPr lang="en-US" altLang="ko-KR" sz="44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+mj-cs"/>
            </a:endParaRPr>
          </a:p>
          <a:p>
            <a:pPr latinLnBrk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cs"/>
              </a:rPr>
              <a:t>3D </a:t>
            </a:r>
            <a:r>
              <a:rPr lang="ko-KR" altLang="en-US" sz="44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cs"/>
              </a:rPr>
              <a:t>프린팅으로 잡자</a:t>
            </a:r>
            <a:r>
              <a:rPr lang="en-US" altLang="ko-KR" sz="44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+mj-cs"/>
              </a:rPr>
              <a:t>!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3E4246-E4A3-4965-8EF1-63035733ECE1}"/>
              </a:ext>
            </a:extLst>
          </p:cNvPr>
          <p:cNvSpPr txBox="1"/>
          <p:nvPr/>
        </p:nvSpPr>
        <p:spPr>
          <a:xfrm>
            <a:off x="0" y="6552713"/>
            <a:ext cx="3055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2020-01-01 Made By </a:t>
            </a:r>
            <a:r>
              <a:rPr lang="en-US" altLang="ko-KR" sz="1200" b="1" dirty="0" err="1"/>
              <a:t>Lee_Chang_Woo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002420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3DD66D-D6D1-4B11-AE18-7F39B3A2D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문제점</a:t>
            </a:r>
          </a:p>
        </p:txBody>
      </p:sp>
      <p:pic>
        <p:nvPicPr>
          <p:cNvPr id="5" name="내용 개체 틀 4" descr="앉아있는, 전자레인지, 하얀색, 오븐이(가) 표시된 사진&#10;&#10;자동 생성된 설명">
            <a:extLst>
              <a:ext uri="{FF2B5EF4-FFF2-40B4-BE49-F238E27FC236}">
                <a16:creationId xmlns:a16="http://schemas.microsoft.com/office/drawing/2014/main" id="{78C78075-5B80-48DD-AC71-EB5663FF8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09575" y="3451090"/>
            <a:ext cx="3694113" cy="174810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CC06898-995A-43BC-B33F-830C7BF26CF5}"/>
              </a:ext>
            </a:extLst>
          </p:cNvPr>
          <p:cNvSpPr txBox="1"/>
          <p:nvPr/>
        </p:nvSpPr>
        <p:spPr>
          <a:xfrm>
            <a:off x="2770322" y="2667000"/>
            <a:ext cx="88582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바람에 날라 갈 것 같은 음료수</a:t>
            </a:r>
            <a:r>
              <a:rPr lang="en-US" altLang="ko-KR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</a:p>
          <a:p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충격을 가하면 땅으로 떨어질 것 같은</a:t>
            </a:r>
            <a:endParaRPr lang="en-US" altLang="ko-KR" sz="4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ko-KR" altLang="en-US" sz="4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창문 틀에 위치한 위태로운 음료수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17039-C40A-4458-8801-9548DA4D311B}"/>
              </a:ext>
            </a:extLst>
          </p:cNvPr>
          <p:cNvSpPr txBox="1"/>
          <p:nvPr/>
        </p:nvSpPr>
        <p:spPr>
          <a:xfrm>
            <a:off x="2770322" y="5175444"/>
            <a:ext cx="4628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효율적인 방법으로 고정 시키는 방법 고안</a:t>
            </a:r>
            <a:r>
              <a:rPr lang="en-US" altLang="ko-KR" b="1" dirty="0"/>
              <a:t>…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53515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BA49F-D60E-45BB-A651-2C29A08EF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필요한 도구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A4C4E9-7388-4492-A520-D0E704029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ko-KR" altLang="en-US" b="1" dirty="0"/>
              <a:t> 음료수</a:t>
            </a:r>
            <a:endParaRPr lang="en-US" altLang="ko-KR" b="1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altLang="ko-KR" b="1" dirty="0"/>
              <a:t> 3D</a:t>
            </a:r>
            <a:r>
              <a:rPr lang="ko-KR" altLang="en-US" b="1" dirty="0"/>
              <a:t> 프린팅 된 도구</a:t>
            </a:r>
            <a:endParaRPr lang="en-US" altLang="ko-KR" b="1" dirty="0"/>
          </a:p>
          <a:p>
            <a:pPr>
              <a:buFont typeface="Wingdings" panose="05000000000000000000" pitchFamily="2" charset="2"/>
              <a:buChar char="ü"/>
            </a:pPr>
            <a:r>
              <a:rPr lang="ko-KR" altLang="en-US" b="1" dirty="0"/>
              <a:t> 창문 틀</a:t>
            </a:r>
          </a:p>
        </p:txBody>
      </p:sp>
    </p:spTree>
    <p:extLst>
      <p:ext uri="{BB962C8B-B14F-4D97-AF65-F5344CB8AC3E}">
        <p14:creationId xmlns:p14="http://schemas.microsoft.com/office/powerpoint/2010/main" val="3622141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66EB47-F64F-4C92-830E-FF4A50F43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제작을 위한 도구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9523E90-CFF8-4D3C-AEB0-6CB7E8BCC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721" y="2202382"/>
            <a:ext cx="3300941" cy="21051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C68852-754B-46AF-AC9D-F3FE91F84746}"/>
              </a:ext>
            </a:extLst>
          </p:cNvPr>
          <p:cNvSpPr txBox="1"/>
          <p:nvPr/>
        </p:nvSpPr>
        <p:spPr>
          <a:xfrm flipH="1">
            <a:off x="4226737" y="4206358"/>
            <a:ext cx="2716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재단된 고정 틀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3D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프린팅</a:t>
            </a:r>
          </a:p>
        </p:txBody>
      </p:sp>
      <p:pic>
        <p:nvPicPr>
          <p:cNvPr id="6" name="내용 개체 틀 4" descr="앉아있는, 전자레인지, 하얀색, 오븐이(가) 표시된 사진&#10;&#10;자동 생성된 설명">
            <a:extLst>
              <a:ext uri="{FF2B5EF4-FFF2-40B4-BE49-F238E27FC236}">
                <a16:creationId xmlns:a16="http://schemas.microsoft.com/office/drawing/2014/main" id="{E8FCC0CC-A2DC-4AD6-B06C-5C1859AA0B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498"/>
          <a:stretch/>
        </p:blipFill>
        <p:spPr>
          <a:xfrm rot="5400000">
            <a:off x="6972539" y="3185131"/>
            <a:ext cx="3032573" cy="241178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924286-7A38-4596-9179-CC1E11B8CA09}"/>
              </a:ext>
            </a:extLst>
          </p:cNvPr>
          <p:cNvSpPr txBox="1"/>
          <p:nvPr/>
        </p:nvSpPr>
        <p:spPr>
          <a:xfrm flipH="1">
            <a:off x="9666564" y="4122845"/>
            <a:ext cx="1731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고정할 음료수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모델 7">
                <a:extLst>
                  <a:ext uri="{FF2B5EF4-FFF2-40B4-BE49-F238E27FC236}">
                    <a16:creationId xmlns:a16="http://schemas.microsoft.com/office/drawing/2014/main" id="{E0F14618-FE9D-4D8F-B989-7FE29244071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55519799"/>
                  </p:ext>
                </p:extLst>
              </p:nvPr>
            </p:nvGraphicFramePr>
            <p:xfrm>
              <a:off x="1115568" y="4027628"/>
              <a:ext cx="2587608" cy="248175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587608" cy="2481757"/>
                    </a:xfrm>
                    <a:prstGeom prst="rect">
                      <a:avLst/>
                    </a:prstGeom>
                  </am3d:spPr>
                  <am3d:camera>
                    <am3d:pos x="0" y="0" z="626826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633" d="1000000"/>
                    <am3d:preTrans dx="274809" dy="-6870228" dz="-1236641"/>
                    <am3d:scale>
                      <am3d:sx n="1000000" d="1000000"/>
                      <am3d:sy n="1000000" d="1000000"/>
                      <am3d:sz n="1000000" d="1000000"/>
                    </am3d:scale>
                    <am3d:rot ax="7924800" ay="-2855585" az="-844352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110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모델 7">
                <a:extLst>
                  <a:ext uri="{FF2B5EF4-FFF2-40B4-BE49-F238E27FC236}">
                    <a16:creationId xmlns:a16="http://schemas.microsoft.com/office/drawing/2014/main" id="{E0F14618-FE9D-4D8F-B989-7FE2924407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5568" y="4027628"/>
                <a:ext cx="2587608" cy="248175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3693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93712-7F05-4C01-A37A-5B4ABD8CC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완성품</a:t>
            </a:r>
          </a:p>
        </p:txBody>
      </p:sp>
      <p:pic>
        <p:nvPicPr>
          <p:cNvPr id="5" name="기숙사 우유 저장소">
            <a:hlinkClick r:id="" action="ppaction://media"/>
            <a:extLst>
              <a:ext uri="{FF2B5EF4-FFF2-40B4-BE49-F238E27FC236}">
                <a16:creationId xmlns:a16="http://schemas.microsoft.com/office/drawing/2014/main" id="{EFEAA866-39F5-49CE-B00C-10B0F4FB47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8175" y="2387600"/>
            <a:ext cx="3705225" cy="37052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4692AF-889F-409E-8D2E-7072415EF914}"/>
              </a:ext>
            </a:extLst>
          </p:cNvPr>
          <p:cNvSpPr txBox="1"/>
          <p:nvPr/>
        </p:nvSpPr>
        <p:spPr>
          <a:xfrm>
            <a:off x="5915025" y="2562829"/>
            <a:ext cx="4333238" cy="335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/>
              <a:t>제작 기간 </a:t>
            </a:r>
            <a:r>
              <a:rPr lang="en-US" altLang="ko-KR" sz="3200" b="1" dirty="0"/>
              <a:t> : </a:t>
            </a:r>
            <a:endParaRPr lang="en-US" altLang="ko-KR" sz="2800" b="1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고정할 아이디어 방법 생각 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 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약 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10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재단 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 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약 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10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  <a:p>
            <a:endParaRPr lang="en-US" altLang="ko-KR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3D 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프린팅 설계 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 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약 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시간 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20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  <a:p>
            <a:endParaRPr lang="en-US" altLang="ko-KR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3D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프린팅 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약 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시간 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10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 </a:t>
            </a:r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</a:p>
          <a:p>
            <a:endParaRPr lang="en-US" altLang="ko-KR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en-US" altLang="ko-KR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5. </a:t>
            </a:r>
            <a:r>
              <a:rPr lang="ko-KR" altLang="en-US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완성</a:t>
            </a:r>
            <a:endParaRPr lang="en-US" altLang="ko-KR" b="1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188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412824"/>
      </a:dk2>
      <a:lt2>
        <a:srgbClr val="E2E5E8"/>
      </a:lt2>
      <a:accent1>
        <a:srgbClr val="C38D4D"/>
      </a:accent1>
      <a:accent2>
        <a:srgbClr val="B1493B"/>
      </a:accent2>
      <a:accent3>
        <a:srgbClr val="C34D70"/>
      </a:accent3>
      <a:accent4>
        <a:srgbClr val="B13B8F"/>
      </a:accent4>
      <a:accent5>
        <a:srgbClr val="B44DC3"/>
      </a:accent5>
      <a:accent6>
        <a:srgbClr val="7540B3"/>
      </a:accent6>
      <a:hlink>
        <a:srgbClr val="C042BB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113</Words>
  <Application>Microsoft Office PowerPoint</Application>
  <PresentationFormat>와이드스크린</PresentationFormat>
  <Paragraphs>28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나눔고딕 ExtraBold</vt:lpstr>
      <vt:lpstr>배달의민족 도현</vt:lpstr>
      <vt:lpstr>Arial</vt:lpstr>
      <vt:lpstr>Avenir Next LT Pro</vt:lpstr>
      <vt:lpstr>Calibri</vt:lpstr>
      <vt:lpstr>Wingdings</vt:lpstr>
      <vt:lpstr>AccentBoxVTI</vt:lpstr>
      <vt:lpstr>PowerPoint 프레젠테이션</vt:lpstr>
      <vt:lpstr>문제점</vt:lpstr>
      <vt:lpstr>필요한 도구</vt:lpstr>
      <vt:lpstr>제작을 위한 도구</vt:lpstr>
      <vt:lpstr>완성품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창우</dc:creator>
  <cp:lastModifiedBy>이 창우</cp:lastModifiedBy>
  <cp:revision>16</cp:revision>
  <dcterms:created xsi:type="dcterms:W3CDTF">2020-01-01T05:04:31Z</dcterms:created>
  <dcterms:modified xsi:type="dcterms:W3CDTF">2020-01-01T05:19:21Z</dcterms:modified>
</cp:coreProperties>
</file>